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024D-747D-4B45-B9FE-B40964EC99B7}" type="datetimeFigureOut">
              <a:rPr lang="en-US" smtClean="0"/>
              <a:t>5/12/2010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75FA-1DE6-445B-BEDA-BDFFC88299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024D-747D-4B45-B9FE-B40964EC99B7}" type="datetimeFigureOut">
              <a:rPr lang="en-US" smtClean="0"/>
              <a:t>5/12/2010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75FA-1DE6-445B-BEDA-BDFFC88299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024D-747D-4B45-B9FE-B40964EC99B7}" type="datetimeFigureOut">
              <a:rPr lang="en-US" smtClean="0"/>
              <a:t>5/12/2010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75FA-1DE6-445B-BEDA-BDFFC88299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024D-747D-4B45-B9FE-B40964EC99B7}" type="datetimeFigureOut">
              <a:rPr lang="en-US" smtClean="0"/>
              <a:t>5/12/2010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75FA-1DE6-445B-BEDA-BDFFC88299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024D-747D-4B45-B9FE-B40964EC99B7}" type="datetimeFigureOut">
              <a:rPr lang="en-US" smtClean="0"/>
              <a:t>5/12/2010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75FA-1DE6-445B-BEDA-BDFFC88299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024D-747D-4B45-B9FE-B40964EC99B7}" type="datetimeFigureOut">
              <a:rPr lang="en-US" smtClean="0"/>
              <a:t>5/12/2010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75FA-1DE6-445B-BEDA-BDFFC88299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024D-747D-4B45-B9FE-B40964EC99B7}" type="datetimeFigureOut">
              <a:rPr lang="en-US" smtClean="0"/>
              <a:t>5/12/2010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75FA-1DE6-445B-BEDA-BDFFC88299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024D-747D-4B45-B9FE-B40964EC99B7}" type="datetimeFigureOut">
              <a:rPr lang="en-US" smtClean="0"/>
              <a:t>5/12/2010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75FA-1DE6-445B-BEDA-BDFFC88299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024D-747D-4B45-B9FE-B40964EC99B7}" type="datetimeFigureOut">
              <a:rPr lang="en-US" smtClean="0"/>
              <a:t>5/12/2010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75FA-1DE6-445B-BEDA-BDFFC88299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024D-747D-4B45-B9FE-B40964EC99B7}" type="datetimeFigureOut">
              <a:rPr lang="en-US" smtClean="0"/>
              <a:t>5/12/2010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75FA-1DE6-445B-BEDA-BDFFC88299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024D-747D-4B45-B9FE-B40964EC99B7}" type="datetimeFigureOut">
              <a:rPr lang="en-US" smtClean="0"/>
              <a:t>5/12/2010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075FA-1DE6-445B-BEDA-BDFFC88299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D024D-747D-4B45-B9FE-B40964EC99B7}" type="datetimeFigureOut">
              <a:rPr lang="en-US" smtClean="0"/>
              <a:t>5/12/2010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075FA-1DE6-445B-BEDA-BDFFC882997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b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964" y="1071546"/>
            <a:ext cx="2857520" cy="285752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24886" y="4071942"/>
            <a:ext cx="3875676" cy="830997"/>
            <a:chOff x="2634162" y="4071942"/>
            <a:chExt cx="3875676" cy="830997"/>
          </a:xfrm>
        </p:grpSpPr>
        <p:sp>
          <p:nvSpPr>
            <p:cNvPr id="5" name="TextBox 4"/>
            <p:cNvSpPr txBox="1"/>
            <p:nvPr/>
          </p:nvSpPr>
          <p:spPr>
            <a:xfrm>
              <a:off x="2634162" y="4071942"/>
              <a:ext cx="387567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i-IN" sz="2000" dirty="0"/>
                <a:t>स्टेट बैंक ऑफ़ </a:t>
              </a:r>
              <a:r>
                <a:rPr lang="hi-IN" sz="2000" dirty="0" smtClean="0"/>
                <a:t>हैदराबाद</a:t>
              </a:r>
              <a:endParaRPr lang="en-GB" sz="2000" dirty="0" smtClean="0"/>
            </a:p>
            <a:p>
              <a:pPr algn="ctr"/>
              <a:r>
                <a:rPr lang="en-GB" sz="2800" b="1" dirty="0" smtClean="0"/>
                <a:t>State Bank of Hyderabad</a:t>
              </a:r>
              <a:endParaRPr lang="en-GB" sz="2800" b="1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714612" y="4856172"/>
              <a:ext cx="371477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906822" y="4857760"/>
            <a:ext cx="3311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spc="200" dirty="0" smtClean="0">
                <a:latin typeface="Times New Roman" pitchFamily="18" charset="0"/>
                <a:cs typeface="Times New Roman" pitchFamily="18" charset="0"/>
              </a:rPr>
              <a:t>You can always bank on us</a:t>
            </a:r>
            <a:endParaRPr lang="en-GB" i="1" spc="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2378" y="428604"/>
            <a:ext cx="2760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1"/>
                </a:solidFill>
              </a:rPr>
              <a:t>www.sbhyd.com</a:t>
            </a:r>
            <a:endParaRPr lang="en-GB" sz="2800" b="1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4757" y="428604"/>
            <a:ext cx="1992853" cy="1175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hi-IN" sz="4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itchFamily="18" charset="0"/>
              </a:rPr>
              <a:t>आधुनिक</a:t>
            </a:r>
            <a:endParaRPr lang="en-GB" sz="4000" dirty="0" smtClean="0">
              <a:solidFill>
                <a:schemeClr val="accent2">
                  <a:lumMod val="60000"/>
                  <a:lumOff val="40000"/>
                </a:schemeClr>
              </a:solidFill>
              <a:latin typeface="Garamond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GB" sz="4800" dirty="0" smtClean="0">
                <a:solidFill>
                  <a:schemeClr val="accent2"/>
                </a:solidFill>
                <a:latin typeface="Franklin Gothic Demi Cond" pitchFamily="34" charset="0"/>
                <a:cs typeface="Times New Roman" pitchFamily="18" charset="0"/>
              </a:rPr>
              <a:t>Modern</a:t>
            </a:r>
            <a:endParaRPr lang="en-GB" sz="4000" dirty="0" smtClean="0">
              <a:solidFill>
                <a:schemeClr val="accent2"/>
              </a:solidFill>
              <a:latin typeface="Franklin Gothic Demi Cond" pitchFamily="34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4757" y="2305362"/>
            <a:ext cx="2570960" cy="1175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hi-IN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ramond" pitchFamily="18" charset="0"/>
              </a:rPr>
              <a:t>नवोन्मेषी</a:t>
            </a:r>
            <a:endParaRPr lang="en-GB" sz="4000" dirty="0" smtClean="0">
              <a:solidFill>
                <a:schemeClr val="accent1">
                  <a:lumMod val="60000"/>
                  <a:lumOff val="40000"/>
                </a:schemeClr>
              </a:solidFill>
              <a:latin typeface="Garamond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GB" sz="4800" dirty="0" smtClean="0">
                <a:solidFill>
                  <a:schemeClr val="accent1"/>
                </a:solidFill>
                <a:latin typeface="Franklin Gothic Demi Cond" pitchFamily="34" charset="0"/>
                <a:cs typeface="Times New Roman" pitchFamily="18" charset="0"/>
              </a:rPr>
              <a:t>Innovative</a:t>
            </a:r>
            <a:endParaRPr lang="en-GB" sz="4000" dirty="0" smtClean="0">
              <a:solidFill>
                <a:schemeClr val="accent1"/>
              </a:solidFill>
              <a:latin typeface="Franklin Gothic Demi Cond" pitchFamily="34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4757" y="4182120"/>
            <a:ext cx="2996333" cy="1175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hi-IN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itchFamily="18" charset="0"/>
              </a:rPr>
              <a:t>विश्वसनीय</a:t>
            </a:r>
            <a:endParaRPr lang="en-GB" sz="4000" dirty="0" smtClean="0">
              <a:solidFill>
                <a:schemeClr val="tx1">
                  <a:lumMod val="50000"/>
                  <a:lumOff val="50000"/>
                </a:schemeClr>
              </a:solidFill>
              <a:latin typeface="Garamond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GB" sz="4800" dirty="0" smtClean="0">
                <a:latin typeface="Franklin Gothic Demi Cond" pitchFamily="34" charset="0"/>
                <a:cs typeface="Times New Roman" pitchFamily="18" charset="0"/>
              </a:rPr>
              <a:t>Dependable</a:t>
            </a:r>
            <a:endParaRPr lang="en-GB" sz="4000" dirty="0" smtClean="0">
              <a:latin typeface="Franklin Gothic Demi Cond" pitchFamily="34" charset="0"/>
              <a:cs typeface="Times New Roman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85720" y="5357826"/>
            <a:ext cx="2714644" cy="1446550"/>
            <a:chOff x="285720" y="5357826"/>
            <a:chExt cx="2714644" cy="1446550"/>
          </a:xfrm>
        </p:grpSpPr>
        <p:sp>
          <p:nvSpPr>
            <p:cNvPr id="16" name="Rounded Rectangle 15"/>
            <p:cNvSpPr/>
            <p:nvPr/>
          </p:nvSpPr>
          <p:spPr>
            <a:xfrm>
              <a:off x="285720" y="5572140"/>
              <a:ext cx="2714644" cy="107157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5720" y="5357826"/>
              <a:ext cx="756938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800" dirty="0" smtClean="0">
                  <a:solidFill>
                    <a:schemeClr val="bg1"/>
                  </a:solidFill>
                </a:rPr>
                <a:t>7</a:t>
              </a:r>
              <a:endParaRPr lang="en-GB" sz="88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57224" y="5595000"/>
              <a:ext cx="2128724" cy="1040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GB" sz="2800" dirty="0" smtClean="0">
                  <a:solidFill>
                    <a:schemeClr val="bg1"/>
                  </a:solidFill>
                </a:rPr>
                <a:t>.25% </a:t>
              </a:r>
              <a:r>
                <a:rPr lang="en-GB" sz="2800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interest</a:t>
              </a:r>
            </a:p>
            <a:p>
              <a:pPr>
                <a:lnSpc>
                  <a:spcPct val="110000"/>
                </a:lnSpc>
              </a:pPr>
              <a:r>
                <a:rPr lang="en-GB" sz="2800" dirty="0" smtClean="0">
                  <a:solidFill>
                    <a:schemeClr val="bg1"/>
                  </a:solidFill>
                </a:rPr>
                <a:t>1000 </a:t>
              </a:r>
              <a:r>
                <a:rPr lang="en-GB" sz="2800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days TD</a:t>
              </a:r>
              <a:endParaRPr lang="en-GB" sz="2800" dirty="0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213216" y="5357826"/>
            <a:ext cx="2899099" cy="1285884"/>
            <a:chOff x="3213216" y="5357826"/>
            <a:chExt cx="2899099" cy="1285884"/>
          </a:xfrm>
        </p:grpSpPr>
        <p:sp>
          <p:nvSpPr>
            <p:cNvPr id="17" name="Rounded Rectangle 16"/>
            <p:cNvSpPr/>
            <p:nvPr/>
          </p:nvSpPr>
          <p:spPr>
            <a:xfrm>
              <a:off x="3214678" y="5572140"/>
              <a:ext cx="2714644" cy="107157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7" name="Picture 3" descr="C:\Program Files\Microsoft Office\MEDIA\CAGCAT10\j0205462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26070" y="5357826"/>
              <a:ext cx="1286245" cy="1279778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3213216" y="5643578"/>
              <a:ext cx="1787412" cy="986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GB" sz="2400" dirty="0" smtClean="0">
                  <a:solidFill>
                    <a:schemeClr val="bg1"/>
                  </a:solidFill>
                </a:rPr>
                <a:t>Construction</a:t>
              </a:r>
            </a:p>
            <a:p>
              <a:pPr>
                <a:lnSpc>
                  <a:spcPct val="80000"/>
                </a:lnSpc>
              </a:pPr>
              <a:r>
                <a:rPr lang="en-GB" sz="2400" dirty="0" smtClean="0">
                  <a:solidFill>
                    <a:schemeClr val="bg1"/>
                  </a:solidFill>
                </a:rPr>
                <a:t>Equipment</a:t>
              </a:r>
            </a:p>
            <a:p>
              <a:pPr>
                <a:lnSpc>
                  <a:spcPct val="80000"/>
                </a:lnSpc>
              </a:pPr>
              <a:r>
                <a:rPr lang="en-GB" sz="2400" dirty="0" smtClean="0">
                  <a:solidFill>
                    <a:schemeClr val="bg1"/>
                  </a:solidFill>
                </a:rPr>
                <a:t>Loans</a:t>
              </a:r>
              <a:endParaRPr lang="en-GB" sz="2400" dirty="0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143636" y="5572140"/>
            <a:ext cx="2714644" cy="1071570"/>
            <a:chOff x="6143636" y="5572140"/>
            <a:chExt cx="2714644" cy="1071570"/>
          </a:xfrm>
        </p:grpSpPr>
        <p:sp>
          <p:nvSpPr>
            <p:cNvPr id="18" name="Rounded Rectangle 17"/>
            <p:cNvSpPr/>
            <p:nvPr/>
          </p:nvSpPr>
          <p:spPr>
            <a:xfrm>
              <a:off x="6143636" y="5572140"/>
              <a:ext cx="2714644" cy="107157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8" name="Picture 4" descr="C:\Documents and Settings\Subramanian_Anand\Local Settings\Temporary Internet Files\Content.IE5\6XK785AV\MC900440395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500826" y="5643578"/>
              <a:ext cx="857256" cy="857256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7402015" y="5593543"/>
              <a:ext cx="1170513" cy="978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GB" sz="2400" dirty="0" err="1" smtClean="0">
                  <a:solidFill>
                    <a:schemeClr val="bg1"/>
                  </a:solidFill>
                </a:rPr>
                <a:t>Vanitha</a:t>
              </a:r>
              <a:endParaRPr lang="en-GB" sz="2400" dirty="0" smtClean="0">
                <a:solidFill>
                  <a:schemeClr val="bg1"/>
                </a:solidFill>
              </a:endParaRPr>
            </a:p>
            <a:p>
              <a:pPr>
                <a:lnSpc>
                  <a:spcPct val="80000"/>
                </a:lnSpc>
              </a:pPr>
              <a:r>
                <a:rPr lang="en-GB" sz="2400" dirty="0" smtClean="0">
                  <a:solidFill>
                    <a:schemeClr val="bg1"/>
                  </a:solidFill>
                </a:rPr>
                <a:t>Gold</a:t>
              </a:r>
            </a:p>
            <a:p>
              <a:pPr>
                <a:lnSpc>
                  <a:spcPct val="80000"/>
                </a:lnSpc>
              </a:pPr>
              <a:r>
                <a:rPr lang="en-GB" sz="2400" dirty="0" smtClean="0">
                  <a:solidFill>
                    <a:schemeClr val="bg1"/>
                  </a:solidFill>
                </a:rPr>
                <a:t>Scheme</a:t>
              </a:r>
              <a:endParaRPr lang="en-GB" sz="2400" dirty="0">
                <a:solidFill>
                  <a:schemeClr val="accent1">
                    <a:lumMod val="40000"/>
                    <a:lumOff val="6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0"/>
                            </p:stCondLst>
                            <p:childTnLst>
                              <p:par>
                                <p:cTn id="5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000"/>
                            </p:stCondLst>
                            <p:childTnLst>
                              <p:par>
                                <p:cTn id="5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35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Infosys Technologies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S. Anand</dc:creator>
  <cp:lastModifiedBy>S. Anand</cp:lastModifiedBy>
  <cp:revision>4</cp:revision>
  <dcterms:created xsi:type="dcterms:W3CDTF">2010-05-12T05:40:21Z</dcterms:created>
  <dcterms:modified xsi:type="dcterms:W3CDTF">2010-05-12T06:13:19Z</dcterms:modified>
</cp:coreProperties>
</file>